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56" r:id="rId6"/>
    <p:sldId id="279" r:id="rId7"/>
    <p:sldId id="280" r:id="rId8"/>
    <p:sldId id="270" r:id="rId9"/>
    <p:sldId id="281" r:id="rId10"/>
    <p:sldId id="291" r:id="rId11"/>
    <p:sldId id="271" r:id="rId12"/>
    <p:sldId id="266" r:id="rId13"/>
    <p:sldId id="284" r:id="rId14"/>
    <p:sldId id="273" r:id="rId15"/>
    <p:sldId id="272" r:id="rId16"/>
    <p:sldId id="288" r:id="rId17"/>
    <p:sldId id="327" r:id="rId18"/>
    <p:sldId id="274" r:id="rId19"/>
    <p:sldId id="292" r:id="rId20"/>
    <p:sldId id="307" r:id="rId21"/>
    <p:sldId id="306" r:id="rId22"/>
    <p:sldId id="312" r:id="rId23"/>
    <p:sldId id="293" r:id="rId24"/>
    <p:sldId id="308" r:id="rId25"/>
    <p:sldId id="309" r:id="rId26"/>
    <p:sldId id="313" r:id="rId27"/>
    <p:sldId id="315" r:id="rId28"/>
    <p:sldId id="314" r:id="rId29"/>
    <p:sldId id="316" r:id="rId30"/>
    <p:sldId id="310" r:id="rId31"/>
    <p:sldId id="311" r:id="rId32"/>
    <p:sldId id="354" r:id="rId33"/>
    <p:sldId id="353" r:id="rId34"/>
    <p:sldId id="351" r:id="rId35"/>
    <p:sldId id="352" r:id="rId36"/>
    <p:sldId id="285" r:id="rId37"/>
    <p:sldId id="283" r:id="rId38"/>
    <p:sldId id="286" r:id="rId39"/>
    <p:sldId id="290" r:id="rId40"/>
    <p:sldId id="267" r:id="rId41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40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9999/" TargetMode="Externa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537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7732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4286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76858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u="sng"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C:\Users\86155\Desktop\0.jpg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3075" y="0"/>
            <a:ext cx="6553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2915285"/>
            <a:ext cx="30384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登出、对其他用户的搜索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71370" y="254698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任意多边形: 形状 36"/>
          <p:cNvSpPr/>
          <p:nvPr>
            <p:custDataLst>
              <p:tags r:id="rId2"/>
            </p:custDataLst>
          </p:nvPr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3"/>
            </p:custDataLst>
          </p:nvPr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关注模块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同时，用户也可以取消已点赞的帖子或评论。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点赞模块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通知模块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管理员模块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  <a:endParaRPr lang="zh-CN" altLang="en-US" dirty="0"/>
          </a:p>
        </p:txBody>
      </p:sp>
      <p:pic>
        <p:nvPicPr>
          <p:cNvPr id="2" name="图片 1" descr="tree1"/>
          <p:cNvPicPr>
            <a:picLocks noChangeAspect="1"/>
          </p:cNvPicPr>
          <p:nvPr/>
        </p:nvPicPr>
        <p:blipFill>
          <a:blip r:embed="rId2"/>
          <a:srcRect t="1950" b="49704"/>
          <a:stretch>
            <a:fillRect/>
          </a:stretch>
        </p:blipFill>
        <p:spPr>
          <a:xfrm>
            <a:off x="548640" y="1737995"/>
            <a:ext cx="2505710" cy="4970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7410" y="2263140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待加图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部署过程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使用阿里云服务器＋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项目网址：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http://182.92.3.13:9999/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Nginx是一个开源的可靠稳定、高性能、轻量级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Web服务器和反向代理服务器，被广泛应用于构建Web应用和服务，其优势如下：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静态文件服务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可以直接提供所需静态文件如CSS、JavaScript、图片等的访问，并能快速地响应请求并处理大量的并发连接。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反向代理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：作为反向代理服务器，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可以将客户端请求转发给后端的多个服务器，实现负载均衡和高可用性。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缓存和加速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将动态生成的内容缓存起来，以减少对后端数据库的频繁访问，并加快内容的传输速度。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使用Nginx部署可以提供快速的响应速度和良好的用户体验，同时还能够提高论坛的可扩展性、安全性和性能。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dd.PNGdd"/>
          <p:cNvPicPr>
            <a:picLocks noChangeAspect="1"/>
          </p:cNvPicPr>
          <p:nvPr/>
        </p:nvPicPr>
        <p:blipFill>
          <a:blip r:embed="rId1"/>
          <a:srcRect r="105" b="398"/>
          <a:stretch>
            <a:fillRect/>
          </a:stretch>
        </p:blipFill>
        <p:spPr>
          <a:xfrm>
            <a:off x="0" y="589280"/>
            <a:ext cx="12181840" cy="60858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论坛主界面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bb.PNGb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ii.PNGii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7223"/>
            <a:ext cx="12192000" cy="60128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找回密码界面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1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eeee.pngeeee"/>
          <p:cNvPicPr>
            <a:picLocks noChangeAspect="1"/>
          </p:cNvPicPr>
          <p:nvPr/>
        </p:nvPicPr>
        <p:blipFill>
          <a:blip r:embed="rId1"/>
          <a:srcRect r="287"/>
          <a:stretch>
            <a:fillRect/>
          </a:stretch>
        </p:blipFill>
        <p:spPr>
          <a:xfrm>
            <a:off x="0" y="92710"/>
            <a:ext cx="12172315" cy="67583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ffff.pngfff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12065"/>
            <a:ext cx="11678285" cy="68491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jj.PNGjj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8005"/>
            <a:ext cx="12199620" cy="60706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kk.PNGk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64515"/>
            <a:ext cx="12204065" cy="60826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ll.PNG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202795" cy="60566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图片内容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mm.PNGmm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184380" cy="60636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回复评论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gggg.pngggg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4127"/>
            <a:ext cx="1167828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编辑个人资料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hhhh.pnghhh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925" y="-4127"/>
            <a:ext cx="1167701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修改密码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rr.PNGrr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533400"/>
            <a:ext cx="12192000" cy="60769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登录页面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nn.PNGn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3400"/>
            <a:ext cx="12192635" cy="60134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oo.PNGo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4988"/>
            <a:ext cx="12192635" cy="601027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qq.PNGqq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5305"/>
            <a:ext cx="12201525" cy="60559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评论管理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25600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改进空间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-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加入页面深浅色模式转换按钮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7" y="2061713"/>
            <a:ext cx="4289878" cy="2631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5" y="2061713"/>
            <a:ext cx="4091795" cy="2631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713"/>
            <a:ext cx="3810326" cy="26310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9636" y="638354"/>
            <a:ext cx="320902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 w="0"/>
                <a:solidFill>
                  <a:srgbClr val="08473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贡献率</a:t>
            </a:r>
            <a:endParaRPr kumimoji="0" lang="zh-CN" altLang="en-US" sz="4400" b="0" i="0" u="none" strike="noStrike" kern="1200" cap="none" spc="0" normalizeH="0" baseline="0" noProof="0" dirty="0">
              <a:ln w="0"/>
              <a:solidFill>
                <a:srgbClr val="084730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7320" y="4985764"/>
            <a:ext cx="70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The purpose of life is to live it, to taste experience to the utmost, to reach out eagerly and without fear for newer and richer experience.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Markdown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注册和登录管理端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可以对论坛上的帖子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和用户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进行审核和删除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296545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4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：SQLAlchemy是Python的一种ORM（对象关系映射）库，它提供了一种高层的数据库操作接口，使得开发者可以使用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3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1.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Less和Axios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可以提高前端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开发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2.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可以满足高性能和易用性，同时支持自动生成API文档和输入参数验证，为后端开发提供便利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作为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PP_MARK_KEY" val="17ed6e59-ffc1-40c0-9d0c-ba6e9e1db02a"/>
  <p:tag name="COMMONDATA" val="eyJjb3VudCI6MjExLCJoZGlkIjoiZmZkMDAxNWUyZWIyNWI3NGU2NTIwNmFmMjJmMzIzODYiLCJ1c2VyQ291bnQiOjIxMX0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3245</Words>
  <Application>WPS 演示</Application>
  <PresentationFormat>宽屏</PresentationFormat>
  <Paragraphs>260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黑体</vt:lpstr>
      <vt:lpstr>等线</vt:lpstr>
      <vt:lpstr>微软雅黑</vt:lpstr>
      <vt:lpstr>Arial Unicode MS</vt:lpstr>
      <vt:lpstr>等线 Light</vt:lpstr>
      <vt:lpstr>Calibri</vt:lpstr>
      <vt:lpstr>Ink Free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微信用户</cp:lastModifiedBy>
  <cp:revision>239</cp:revision>
  <dcterms:created xsi:type="dcterms:W3CDTF">2019-03-11T08:01:00Z</dcterms:created>
  <dcterms:modified xsi:type="dcterms:W3CDTF">2023-05-29T13:47:31Z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